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1" r:id="rId4"/>
    <p:sldId id="260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7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AB1EB-E385-446A-B11E-8DCA4AE2B422}" type="datetimeFigureOut">
              <a:rPr lang="ru-RU" smtClean="0"/>
              <a:pPr/>
              <a:t>27.01.2018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C4AD3-3446-4C04-B9DD-D72C9CFADF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AB1EB-E385-446A-B11E-8DCA4AE2B422}" type="datetimeFigureOut">
              <a:rPr lang="ru-RU" smtClean="0"/>
              <a:pPr/>
              <a:t>27.01.2018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C4AD3-3446-4C04-B9DD-D72C9CFADF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AB1EB-E385-446A-B11E-8DCA4AE2B422}" type="datetimeFigureOut">
              <a:rPr lang="ru-RU" smtClean="0"/>
              <a:pPr/>
              <a:t>27.01.2018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C4AD3-3446-4C04-B9DD-D72C9CFADF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AB1EB-E385-446A-B11E-8DCA4AE2B422}" type="datetimeFigureOut">
              <a:rPr lang="ru-RU" smtClean="0"/>
              <a:pPr/>
              <a:t>27.01.2018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C4AD3-3446-4C04-B9DD-D72C9CFADF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AB1EB-E385-446A-B11E-8DCA4AE2B422}" type="datetimeFigureOut">
              <a:rPr lang="ru-RU" smtClean="0"/>
              <a:pPr/>
              <a:t>27.01.2018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C4AD3-3446-4C04-B9DD-D72C9CFADF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AB1EB-E385-446A-B11E-8DCA4AE2B422}" type="datetimeFigureOut">
              <a:rPr lang="ru-RU" smtClean="0"/>
              <a:pPr/>
              <a:t>27.01.2018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C4AD3-3446-4C04-B9DD-D72C9CFADF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AB1EB-E385-446A-B11E-8DCA4AE2B422}" type="datetimeFigureOut">
              <a:rPr lang="ru-RU" smtClean="0"/>
              <a:pPr/>
              <a:t>27.01.2018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C4AD3-3446-4C04-B9DD-D72C9CFADF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AB1EB-E385-446A-B11E-8DCA4AE2B422}" type="datetimeFigureOut">
              <a:rPr lang="ru-RU" smtClean="0"/>
              <a:pPr/>
              <a:t>27.01.2018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C4AD3-3446-4C04-B9DD-D72C9CFADF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AB1EB-E385-446A-B11E-8DCA4AE2B422}" type="datetimeFigureOut">
              <a:rPr lang="ru-RU" smtClean="0"/>
              <a:pPr/>
              <a:t>27.01.2018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C4AD3-3446-4C04-B9DD-D72C9CFADF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AB1EB-E385-446A-B11E-8DCA4AE2B422}" type="datetimeFigureOut">
              <a:rPr lang="ru-RU" smtClean="0"/>
              <a:pPr/>
              <a:t>27.01.2018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C4AD3-3446-4C04-B9DD-D72C9CFADF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AB1EB-E385-446A-B11E-8DCA4AE2B422}" type="datetimeFigureOut">
              <a:rPr lang="ru-RU" smtClean="0"/>
              <a:pPr/>
              <a:t>27.01.2018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C4AD3-3446-4C04-B9DD-D72C9CFADF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BAB1EB-E385-446A-B11E-8DCA4AE2B422}" type="datetimeFigureOut">
              <a:rPr lang="ru-RU" smtClean="0"/>
              <a:pPr/>
              <a:t>27.01.2018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BC4AD3-3446-4C04-B9DD-D72C9CFADF8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 descr="http://kartinki-vernisazh.ru/_ph/392/2/7045463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116"/>
            <a:ext cx="9144000" cy="6817884"/>
          </a:xfrm>
          <a:prstGeom prst="rect">
            <a:avLst/>
          </a:prstGeom>
          <a:noFill/>
        </p:spPr>
      </p:pic>
      <p:pic>
        <p:nvPicPr>
          <p:cNvPr id="5122" name="Picture 2" descr="К. Паустовский 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052736"/>
            <a:ext cx="3608423" cy="4608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4211960" y="1484784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Константи́н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Гео́ргиевич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Паусто́вский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— русский советский писатель, классик русской литературы. Член Союза писателей СССР.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4" name="Picture 4" descr="https://ds02.infourok.ru/uploads/ex/0156/000335a5-7bb0222f/img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224" y="4941168"/>
            <a:ext cx="2112234" cy="15841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5126" name="Picture 6" descr="http://i5.otzovik.com/2016/07/16/3546503/img/2260479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4581128"/>
            <a:ext cx="1566174" cy="20882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http://kartinki-vernisazh.ru/_ph/392/2/7045463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17884"/>
          </a:xfrm>
          <a:prstGeom prst="rect">
            <a:avLst/>
          </a:prstGeom>
          <a:noFill/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971600" y="2996952"/>
            <a:ext cx="7632848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Правила написания диктанта.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Надо не бояться диктантов!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Надо внимательно слушать и вникать в содержание.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Надо стараться услышать трудные орфограммы.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Надо диктовать себе по слогам.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Надо проверить написанное: не пропущены ли слова, все ли знаки препинания поставлены, нет ли лишних.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Надо не выкрикивать, если ты написал раньше других,  сидеть тихо и ждать, пока напишут остальные.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1403648" y="692696"/>
            <a:ext cx="6264696" cy="230832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</a:rPr>
              <a:t>…. декабря.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800" b="1" i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ial" pitchFamily="34" charset="0"/>
              </a:rPr>
              <a:t>Диктант.</a:t>
            </a:r>
            <a:endParaRPr kumimoji="0" lang="ru-RU" sz="4800" b="1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</a:rPr>
              <a:t>Заячьи лапы.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" grpId="0"/>
      <p:bldP spid="307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http://kartinki-vernisazh.ru/_ph/392/2/7045463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17884"/>
          </a:xfrm>
          <a:prstGeom prst="rect">
            <a:avLst/>
          </a:prstGeom>
          <a:noFill/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1052736"/>
            <a:ext cx="9144000" cy="397031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540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Грамматическое задание</a:t>
            </a:r>
          </a:p>
          <a:p>
            <a:pPr marL="0" marR="0" lvl="0" indent="2540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54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Синтаксический разбор предложения</a:t>
            </a:r>
            <a:endParaRPr kumimoji="0" lang="ru-RU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54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 вариант: 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Старому охотнику попался светло-серый зайчонок с рваным левым ухом.</a:t>
            </a:r>
            <a:endParaRPr kumimoji="0" lang="ru-RU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54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 вариант: 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Заяц бежал медленно и еле-еле волочил задние лапы.</a:t>
            </a:r>
          </a:p>
          <a:p>
            <a:pPr marL="0" marR="0" lvl="0" indent="254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54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Морфемный разбор слов</a:t>
            </a:r>
            <a:endParaRPr kumimoji="0" lang="ru-RU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54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 вариант: 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(на) северный, охотнику, выскочил</a:t>
            </a:r>
            <a:endParaRPr kumimoji="0" lang="ru-RU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54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 вариант: 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лесной, зайчонок, охотиться </a:t>
            </a:r>
            <a:endParaRPr kumimoji="0" lang="ru-RU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54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sng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54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Словообразовательный разбор слова.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Разберите слово, предварительно поставив его в начальную форму.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54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 вариант: 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побежал</a:t>
            </a:r>
            <a:endParaRPr kumimoji="0" lang="ru-RU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54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 вариант: 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(у) зверька </a:t>
            </a:r>
            <a:endParaRPr kumimoji="0" lang="ru-RU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http://kartinki-vernisazh.ru/_ph/392/2/7045463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116"/>
            <a:ext cx="9144000" cy="6817884"/>
          </a:xfrm>
          <a:prstGeom prst="rect">
            <a:avLst/>
          </a:prstGeom>
          <a:noFill/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043608" y="1618730"/>
            <a:ext cx="7200799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Повторить изученный материал по теме «Гласные в суффиксах существительных –</a:t>
            </a:r>
            <a:r>
              <a:rPr lang="ru-RU" sz="3200" b="1" i="1" dirty="0" err="1" smtClean="0">
                <a:latin typeface="Times New Roman" pitchFamily="18" charset="0"/>
                <a:cs typeface="Times New Roman" pitchFamily="18" charset="0"/>
              </a:rPr>
              <a:t>ек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и -</a:t>
            </a:r>
            <a:r>
              <a:rPr lang="ru-RU" sz="3200" b="1" i="1" dirty="0" err="1" smtClean="0">
                <a:latin typeface="Times New Roman" pitchFamily="18" charset="0"/>
                <a:cs typeface="Times New Roman" pitchFamily="18" charset="0"/>
              </a:rPr>
              <a:t>ик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lvl="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47664" y="620688"/>
            <a:ext cx="60080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kumimoji="0" lang="ru-RU" sz="5400" b="1" i="0" u="none" strike="noStrike" cap="none" spc="0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Домашнее задание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184</Words>
  <Application>Microsoft Office PowerPoint</Application>
  <PresentationFormat>Экран (4:3)</PresentationFormat>
  <Paragraphs>27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6</cp:revision>
  <dcterms:created xsi:type="dcterms:W3CDTF">2018-01-24T15:27:06Z</dcterms:created>
  <dcterms:modified xsi:type="dcterms:W3CDTF">2018-01-27T16:27:24Z</dcterms:modified>
</cp:coreProperties>
</file>